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3" r:id="rId5"/>
    <p:sldId id="276" r:id="rId6"/>
    <p:sldId id="267" r:id="rId7"/>
    <p:sldId id="266" r:id="rId8"/>
    <p:sldId id="272" r:id="rId9"/>
    <p:sldId id="273" r:id="rId10"/>
    <p:sldId id="275" r:id="rId11"/>
    <p:sldId id="277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3.0927835051546393E-2"/>
          <c:w val="0.80083316393232507"/>
          <c:h val="0.85745406824146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01.09.16г</c:v>
                </c:pt>
                <c:pt idx="1">
                  <c:v>31.05.17г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0.25</c:v>
                </c:pt>
                <c:pt idx="1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01.09.16г</c:v>
                </c:pt>
                <c:pt idx="1">
                  <c:v>31.05.17г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0.35</c:v>
                </c:pt>
                <c:pt idx="1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01.09.16г</c:v>
                </c:pt>
                <c:pt idx="1">
                  <c:v>31.05.17г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0.4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894680"/>
        <c:axId val="236895072"/>
      </c:barChart>
      <c:catAx>
        <c:axId val="236894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ysClr val="windowText" lastClr="000000"/>
                </a:solidFill>
              </a:defRPr>
            </a:pPr>
            <a:endParaRPr lang="ru-RU"/>
          </a:p>
        </c:txPr>
        <c:crossAx val="236895072"/>
        <c:crosses val="autoZero"/>
        <c:auto val="1"/>
        <c:lblAlgn val="ctr"/>
        <c:lblOffset val="100"/>
        <c:noMultiLvlLbl val="0"/>
      </c:catAx>
      <c:valAx>
        <c:axId val="2368950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6894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F0BD-9595-4D57-99EE-005ED59D6775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731A-FF98-49D1-84C2-E9EAAD6B1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F0BD-9595-4D57-99EE-005ED59D6775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731A-FF98-49D1-84C2-E9EAAD6B1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F0BD-9595-4D57-99EE-005ED59D6775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731A-FF98-49D1-84C2-E9EAAD6B1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F0BD-9595-4D57-99EE-005ED59D6775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731A-FF98-49D1-84C2-E9EAAD6B1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F0BD-9595-4D57-99EE-005ED59D6775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731A-FF98-49D1-84C2-E9EAAD6B1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F0BD-9595-4D57-99EE-005ED59D6775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731A-FF98-49D1-84C2-E9EAAD6B1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F0BD-9595-4D57-99EE-005ED59D6775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731A-FF98-49D1-84C2-E9EAAD6B1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F0BD-9595-4D57-99EE-005ED59D6775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731A-FF98-49D1-84C2-E9EAAD6B1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F0BD-9595-4D57-99EE-005ED59D6775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731A-FF98-49D1-84C2-E9EAAD6B1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F0BD-9595-4D57-99EE-005ED59D6775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731A-FF98-49D1-84C2-E9EAAD6B1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F0BD-9595-4D57-99EE-005ED59D6775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731A-FF98-49D1-84C2-E9EAAD6B1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F0BD-9595-4D57-99EE-005ED59D6775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2731A-FF98-49D1-84C2-E9EAAD6B1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1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2.sldx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3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.jpe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3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4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5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6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7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chart" Target="../charts/chart1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9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0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Проект: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Интеграция экологического и физического воспитания дошкольников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прямой путь к сохранению и укреплению здоровья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423982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инструктор 2 кв. категории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Петрунина О.В.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215599"/>
              </p:ext>
            </p:extLst>
          </p:nvPr>
        </p:nvGraphicFramePr>
        <p:xfrm>
          <a:off x="-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Слайд" r:id="rId3" imgW="4570610" imgH="3427477" progId="PowerPoint.Slide.12">
                  <p:embed/>
                </p:oleObj>
              </mc:Choice>
              <mc:Fallback>
                <p:oleObj name="Слайд" r:id="rId3" imgW="4570610" imgH="3427477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06766" y="523726"/>
            <a:ext cx="873046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Обобщение опыта работы по теме: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«Интеграция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экологического и физического воспитания дошкольников – 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прямой путь к сохранению и укреплению здоровья».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23728" y="5106432"/>
            <a:ext cx="64294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7C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Подготовила: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инструктор ФЗК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Нанаева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И.С.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24463"/>
            <a:ext cx="748883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дошкольное образовательное учреждение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общеразвивающего вида № 38»</a:t>
            </a:r>
            <a:endParaRPr lang="ru-RU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Проект: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Интеграция экологического и физического воспитания дошкольников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прямой путь к сохранению и укреплению здоровья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4214813"/>
            <a:ext cx="6400800" cy="1423987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инструктор 2 кв. категории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Петрунина О.В.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177897"/>
              </p:ext>
            </p:extLst>
          </p:nvPr>
        </p:nvGraphicFramePr>
        <p:xfrm>
          <a:off x="107141" y="116632"/>
          <a:ext cx="8929718" cy="64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Слайд" r:id="rId3" imgW="4570610" imgH="3427477" progId="PowerPoint.Slide.12">
                  <p:embed/>
                </p:oleObj>
              </mc:Choice>
              <mc:Fallback>
                <p:oleObj name="Слайд" r:id="rId3" imgW="4570610" imgH="3427477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41" y="116632"/>
                        <a:ext cx="8929718" cy="64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30386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D:\СПЕЦИАЛИСТЫ\Нанаева Ирина Семеновна\экология\5Voxd3vR2oc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1148"/>
            <a:ext cx="3943055" cy="50147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1972007"/>
            <a:ext cx="4572000" cy="12296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 по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валеологии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7C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«Знакомство с телом человека»</a:t>
            </a:r>
            <a:endParaRPr lang="ru-RU" sz="2000" b="1" dirty="0">
              <a:solidFill>
                <a:srgbClr val="FF7C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Проект: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Интеграция экологического и физического воспитания дошкольников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прямой путь к сохранению и укреплению здоровья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423982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инструктор 2 кв. категории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Петрунина О.В.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107141" y="188640"/>
          <a:ext cx="8929718" cy="64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Слайд" r:id="rId3" imgW="3966848" imgH="2974737" progId="PowerPoint.Slide.12">
                  <p:embed/>
                </p:oleObj>
              </mc:Choice>
              <mc:Fallback>
                <p:oleObj name="Слайд" r:id="rId3" imgW="3966848" imgH="2974737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41" y="188640"/>
                        <a:ext cx="8929718" cy="64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 descr="D:\СПЕЦИАЛИСТЫ\Нанаева Ирина Семеновна\экология\кружок 0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85924"/>
            <a:ext cx="3663315" cy="24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СПЕЦИАЛИСТЫ\Нанаева Ирина Семеновна\экология\кружок 01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44" y="3463208"/>
            <a:ext cx="3770004" cy="25864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71600" y="1515525"/>
            <a:ext cx="1911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Работа кружка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200" y="2004001"/>
            <a:ext cx="34322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7C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«Быть </a:t>
            </a:r>
            <a:r>
              <a:rPr lang="ru-RU" sz="2000" b="1" dirty="0">
                <a:solidFill>
                  <a:srgbClr val="FF7C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здоровыми хотим»</a:t>
            </a:r>
            <a:endParaRPr lang="ru-RU" sz="2000" b="1" dirty="0">
              <a:solidFill>
                <a:srgbClr val="FF7C80"/>
              </a:solidFill>
            </a:endParaRPr>
          </a:p>
        </p:txBody>
      </p:sp>
      <p:pic>
        <p:nvPicPr>
          <p:cNvPr id="16" name="Рисунок 15" descr="D:\СПЕЦИАЛИСТЫ\Нанаева Ирина Семеновна\экология\IMG_131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54" y="3337978"/>
            <a:ext cx="2061146" cy="2711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Проект: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Интеграция экологического и физического воспитания дошкольников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прямой путь к сохранению и укреплению здоровья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423982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инструктор 2 кв. категории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Петрунина О.В.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167635"/>
              </p:ext>
            </p:extLst>
          </p:nvPr>
        </p:nvGraphicFramePr>
        <p:xfrm>
          <a:off x="107141" y="116632"/>
          <a:ext cx="8929718" cy="64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Слайд" r:id="rId3" imgW="3966848" imgH="2974737" progId="PowerPoint.Slide.12">
                  <p:embed/>
                </p:oleObj>
              </mc:Choice>
              <mc:Fallback>
                <p:oleObj name="Слайд" r:id="rId3" imgW="3966848" imgH="2974737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41" y="116632"/>
                        <a:ext cx="8929718" cy="64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9200" y="2004001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7C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endParaRPr lang="ru-RU" sz="2000" b="1" dirty="0">
              <a:solidFill>
                <a:srgbClr val="FF7C80"/>
              </a:solidFill>
            </a:endParaRPr>
          </a:p>
        </p:txBody>
      </p:sp>
      <p:pic>
        <p:nvPicPr>
          <p:cNvPr id="17" name="Рисунок 16" descr="C:\Users\dns\Desktop\насайт 23 февраля\DSCN13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92" y="1557875"/>
            <a:ext cx="5547544" cy="41878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555776" y="265064"/>
            <a:ext cx="47096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Досуг в старшей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группе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туристы» ( с родителями)</a:t>
            </a:r>
            <a:endParaRPr lang="ru-RU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Проект: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Интеграция экологического и физического воспитания дошкольников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прямой путь к сохранению и укреплению здоровья</a:t>
            </a:r>
            <a:r>
              <a:rPr lang="ru-RU" sz="3600" b="1" i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423982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инструктор 2 кв. категории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Петрунина О.В.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0" y="0"/>
          <a:ext cx="9144000" cy="6693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Слайд" r:id="rId3" imgW="4570610" imgH="3427477" progId="PowerPoint.Slide.12">
                  <p:embed/>
                </p:oleObj>
              </mc:Choice>
              <mc:Fallback>
                <p:oleObj name="Слайд" r:id="rId3" imgW="4570610" imgH="3427477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693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14282" y="-3818650"/>
            <a:ext cx="40276226" cy="809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778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43512"/>
            <a:ext cx="8001056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48680"/>
            <a:ext cx="7488832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направленность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предложенной </a:t>
            </a:r>
            <a:r>
              <a:rPr lang="ru-RU" sz="1600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1600" dirty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обусловлена: возможностью выбора экологически благоприятных условий проведения интегративных занятий и дней здоровья; воздействием различных постоянно изменяющихся метеорологических факторов, способствующих повышению адаптационных возможностей детского организма; обеспечением тренирующего эффекта занятий и рекомендуемого уровня двигательной активности.</a:t>
            </a:r>
            <a:endParaRPr lang="ru-RU" sz="1600" dirty="0">
              <a:solidFill>
                <a:srgbClr val="FF7C80"/>
              </a:solidFill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FF7C8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направленность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формировании элементарных знаний экологического характера, являющихся исходным условием осознанно-правильного отношения дошкольников к природе; в совершенствовании у детей двигательных умений и навыков, а также в развитии двигательных и познавательных способностей.</a:t>
            </a:r>
            <a:endParaRPr lang="ru-RU" sz="1600" dirty="0">
              <a:solidFill>
                <a:srgbClr val="FF7C8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1600" dirty="0">
              <a:solidFill>
                <a:srgbClr val="00B05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направленность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приобщении ребенка к широкому кругу общечеловеческих ценностей познания (приобретение новых природоведческих знаний), преобразования (природной среды и собственно себя), переживания (эстетического характера, возникающих при непосредственном восприятии природных явлений и объектов), а также в формировании интереса к систематическим занятиям физическими упражнениями</a:t>
            </a:r>
            <a:endParaRPr lang="ru-RU" sz="1600" dirty="0">
              <a:solidFill>
                <a:srgbClr val="FF7C8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Проект: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Интеграция экологического и физического воспитания дошкольников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прямой путь к сохранению и укреплению здоровья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423982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инструктор 2 кв. категории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Петрунина О.В.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214282" y="214290"/>
          <a:ext cx="8929718" cy="64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Слайд" r:id="rId3" imgW="4570610" imgH="3427477" progId="PowerPoint.Slide.12">
                  <p:embed/>
                </p:oleObj>
              </mc:Choice>
              <mc:Fallback>
                <p:oleObj name="Слайд" r:id="rId3" imgW="4570610" imgH="3427477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14290"/>
                        <a:ext cx="8929718" cy="64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85786" y="-4163465"/>
            <a:ext cx="7746654" cy="1097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Цель проекта: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теоретическое обоснование и экспериментальная проверка методики физкультурно-экологической работы в дошкольном образовательном учреждении.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пропаганда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здорового образа жизни среди детей и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родителей: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сохранению и укреплению здоровья детей; учить детей заботиться о своем здоровье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привлечение родителей к формированию и закреплению у детей навыков здорового образа жизни, повышения знаний о культуре здоровья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endParaRPr lang="ru-RU" sz="2000" dirty="0"/>
          </a:p>
          <a:p>
            <a:r>
              <a:rPr lang="ru-RU" sz="2000" dirty="0"/>
              <a:t> 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Проект: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Интеграция экологического и физического воспитания дошкольников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прямой путь к сохранению и укреплению здоровья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423982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инструктор 2 кв. категории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Петрунина О.В.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214282" y="235710"/>
          <a:ext cx="8929718" cy="64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Слайд" r:id="rId3" imgW="4570610" imgH="3427477" progId="PowerPoint.Slide.12">
                  <p:embed/>
                </p:oleObj>
              </mc:Choice>
              <mc:Fallback>
                <p:oleObj name="Слайд" r:id="rId3" imgW="4570610" imgH="3427477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35710"/>
                        <a:ext cx="8929718" cy="64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85720" y="-3403149"/>
            <a:ext cx="15825112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endParaRPr lang="ru-RU" sz="1600" dirty="0"/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028343"/>
            <a:ext cx="74145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 интеграции экологического и физического воспитания: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Изучить целесообразность и возможность формирования у </a:t>
            </a:r>
            <a:r>
              <a:rPr lang="ru-RU" sz="20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дошкольников </a:t>
            </a:r>
            <a:r>
              <a:rPr lang="ru-RU" sz="2000" dirty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экологических знаний в процессе </a:t>
            </a:r>
            <a:r>
              <a:rPr lang="ru-RU" sz="20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физкультурно-оздоровительной </a:t>
            </a:r>
            <a:r>
              <a:rPr lang="ru-RU" sz="2000" dirty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работы.</a:t>
            </a:r>
          </a:p>
          <a:p>
            <a:endParaRPr lang="ru-RU" sz="2000" dirty="0">
              <a:solidFill>
                <a:srgbClr val="FF7C8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Разработать методику физкультурно-экологической работы, </a:t>
            </a:r>
            <a:r>
              <a:rPr lang="ru-RU" sz="20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способствующей </a:t>
            </a:r>
            <a:r>
              <a:rPr lang="ru-RU" sz="2000" dirty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формированию экологических знаний у дошкольников </a:t>
            </a:r>
            <a:r>
              <a:rPr lang="ru-RU" sz="2000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процессе занятий физическими упражнениями.</a:t>
            </a:r>
          </a:p>
          <a:p>
            <a:endParaRPr lang="ru-RU" sz="2000" dirty="0">
              <a:solidFill>
                <a:srgbClr val="FF7C8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Экспериментально оценить эффективность разработанной методики.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Проект: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Интеграция экологического и физического воспитания дошкольников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прямой путь к сохранению и укреплению здоровья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423982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инструктор 2 кв. категории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Петрунина О.В.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214282" y="214290"/>
          <a:ext cx="8929718" cy="64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Слайд" r:id="rId3" imgW="4570610" imgH="3427477" progId="PowerPoint.Slide.12">
                  <p:embed/>
                </p:oleObj>
              </mc:Choice>
              <mc:Fallback>
                <p:oleObj name="Слайд" r:id="rId3" imgW="4570610" imgH="3427477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14290"/>
                        <a:ext cx="8929718" cy="64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57224" y="-3018427"/>
            <a:ext cx="1525360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85720" y="-207835"/>
            <a:ext cx="4456250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77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289953"/>
            <a:ext cx="751400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 работы :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-разработаны рекомендации к физкультурно- экологической направленности и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конспекты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совместной деятельности с детьми и родителями; 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- определены особенности планирования, организации, содержания занятий с целью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комплексного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решения задач физкультурного и экологического образования;</a:t>
            </a:r>
          </a:p>
          <a:p>
            <a:endParaRPr lang="ru-RU" dirty="0"/>
          </a:p>
          <a:p>
            <a:pPr lvl="0" indent="30480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Проект: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Интеграция экологического и физического воспитания дошкольников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прямой путь к сохранению и укреплению здоровья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423982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инструктор 2 кв. категории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Петрунина О.В.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214282" y="285728"/>
          <a:ext cx="8929718" cy="64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Слайд" r:id="rId3" imgW="4570610" imgH="3427477" progId="PowerPoint.Slide.12">
                  <p:embed/>
                </p:oleObj>
              </mc:Choice>
              <mc:Fallback>
                <p:oleObj name="Слайд" r:id="rId3" imgW="4570610" imgH="3427477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85728"/>
                        <a:ext cx="8929718" cy="64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14348" y="-6234695"/>
            <a:ext cx="8001056" cy="1292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7C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формы работы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               Работа с родителями            Работа с педагогами </a:t>
            </a:r>
          </a:p>
          <a:p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Занятия                         сайт детского сада                    консультации</a:t>
            </a:r>
          </a:p>
          <a:p>
            <a:pPr lvl="1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Игры                             фотовыставки                            мини лекции</a:t>
            </a:r>
          </a:p>
          <a:p>
            <a:pPr lvl="1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Прогулка                      брошюры, листовки                  семинары</a:t>
            </a:r>
          </a:p>
          <a:p>
            <a:pPr lvl="1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Досуг                            презентации                               круглый стол</a:t>
            </a:r>
          </a:p>
          <a:p>
            <a:pPr lvl="1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Развлечения                 совместные досуги                    деловая игра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Праздники                    беседы за круглым столом</a:t>
            </a:r>
          </a:p>
          <a:p>
            <a:r>
              <a:rPr lang="ru-RU" dirty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</a:t>
            </a:r>
          </a:p>
          <a:p>
            <a:endParaRPr lang="ru-RU" dirty="0"/>
          </a:p>
          <a:p>
            <a:endParaRPr lang="ru-RU" dirty="0"/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Проект: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Интеграция экологического и физического воспитания дошкольников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прямой путь к сохранению и укреплению здоровья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423982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инструктор 2 кв. категории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Петрунина О.В.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736983"/>
              </p:ext>
            </p:extLst>
          </p:nvPr>
        </p:nvGraphicFramePr>
        <p:xfrm>
          <a:off x="81144" y="247847"/>
          <a:ext cx="8981710" cy="6517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Слайд" r:id="rId3" imgW="4570610" imgH="3427477" progId="PowerPoint.Slide.12">
                  <p:embed/>
                </p:oleObj>
              </mc:Choice>
              <mc:Fallback>
                <p:oleObj name="Слайд" r:id="rId3" imgW="4570610" imgH="3427477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44" y="247847"/>
                        <a:ext cx="8981710" cy="65171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42910" y="-3049212"/>
            <a:ext cx="3427621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95718042"/>
              </p:ext>
            </p:extLst>
          </p:nvPr>
        </p:nvGraphicFramePr>
        <p:xfrm>
          <a:off x="2483768" y="1412776"/>
          <a:ext cx="3816424" cy="304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67545" y="414174"/>
            <a:ext cx="813690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по теме :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 экологического и физического воспитания дошкольников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прямой путь к сохранению и укреплению здоровья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1999" y="457199"/>
            <a:ext cx="45719" cy="457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99037" y="4018457"/>
            <a:ext cx="7056784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7C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результатов, характеризующих уровень экологической воспитанности детей по выделенным показателям (уровню экологических знаний; отношению дошкольников к природе; особенностям экологических представлений и умений осуществления деятельности с природными объектами) показал, что до начала работы дети  имели приблизительно одинаковый уровень экологической воспитанности. После проведения проекта у детей  уровень экологической воспитанности значительно улучшился.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FF7C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Проект: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Интеграция экологического и физического воспитания дошкольников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прямой путь к сохранению и укреплению здоровья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423982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инструктор 2 кв. категории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Петрунина О.В.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214282" y="235710"/>
          <a:ext cx="8929718" cy="64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Слайд" r:id="rId3" imgW="4570610" imgH="3427477" progId="PowerPoint.Slide.12">
                  <p:embed/>
                </p:oleObj>
              </mc:Choice>
              <mc:Fallback>
                <p:oleObj name="Слайд" r:id="rId3" imgW="4570610" imgH="3427477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35710"/>
                        <a:ext cx="8929718" cy="64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900143" y="2065638"/>
            <a:ext cx="27078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Спортивный праздник с элементами экологического направления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«Здравствуй, лето, здравствуй море!»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D:\СПЕЦИАЛИСТЫ\Нанаева Ирина Семеновна\фото\IMG_20170904_1020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56" y="836712"/>
            <a:ext cx="4110231" cy="5031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Проект: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Интеграция экологического и физического воспитания дошкольников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прямой путь к сохранению и укреплению здоровья</a:t>
            </a:r>
            <a:r>
              <a:rPr lang="ru-RU" sz="3600" b="1" i="1" dirty="0"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423982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инструктор 2 кв. категории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Петрунина О.В.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036198"/>
              </p:ext>
            </p:extLst>
          </p:nvPr>
        </p:nvGraphicFramePr>
        <p:xfrm>
          <a:off x="0" y="116632"/>
          <a:ext cx="8929718" cy="64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Слайд" r:id="rId3" imgW="4570610" imgH="3427477" progId="PowerPoint.Slide.12">
                  <p:embed/>
                </p:oleObj>
              </mc:Choice>
              <mc:Fallback>
                <p:oleObj name="Слайд" r:id="rId3" imgW="4570610" imgH="3427477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6632"/>
                        <a:ext cx="8929718" cy="64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86314" y="857232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Интегрированная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деятельность </a:t>
            </a:r>
          </a:p>
        </p:txBody>
      </p:sp>
      <p:pic>
        <p:nvPicPr>
          <p:cNvPr id="10" name="Рисунок 9" descr="D:\СПЕЦИАЛИСТЫ\Нанаева Ирина Семеновна\экология\IMG_13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18" y="668072"/>
            <a:ext cx="2520279" cy="35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79574" y="4047121"/>
            <a:ext cx="2623923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 «Зов Джунглей»</a:t>
            </a:r>
            <a:endParaRPr lang="ru-RU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D:\СПЕЦИАЛИСТЫ\Нанаева Ирина Семеновна\экология\1111 009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915" y="3429000"/>
            <a:ext cx="4576812" cy="24399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897994" y="2945479"/>
            <a:ext cx="4291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Досуг   «Путешествие в Простоквашино»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455</Words>
  <Application>Microsoft Office PowerPoint</Application>
  <PresentationFormat>Экран (4:3)</PresentationFormat>
  <Paragraphs>266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Слайд</vt:lpstr>
      <vt:lpstr>Проект:  «  Интеграция экологического и физического воспитания дошкольников  – прямой путь к сохранению и укреплению здоровья». </vt:lpstr>
      <vt:lpstr>Проект:  «  Интеграция экологического и физического воспитания дошкольников  – прямой путь к сохранению и укреплению здоровья». </vt:lpstr>
      <vt:lpstr>Проект:  «  Интеграция экологического и физического воспитания дошкольников  – прямой путь к сохранению и укреплению здоровья». </vt:lpstr>
      <vt:lpstr>Проект:  «  Интеграция экологического и физического воспитания дошкольников  – прямой путь к сохранению и укреплению здоровья». </vt:lpstr>
      <vt:lpstr>Проект:  «  Интеграция экологического и физического воспитания дошкольников  – прямой путь к сохранению и укреплению здоровья». </vt:lpstr>
      <vt:lpstr>Проект:  «  Интеграция экологического и физического воспитания дошкольников  – прямой путь к сохранению и укреплению здоровья». </vt:lpstr>
      <vt:lpstr>Проект:  «  Интеграция экологического и физического воспитания дошкольников  – прямой путь к сохранению и укреплению здоровья». </vt:lpstr>
      <vt:lpstr>Проект:  «  Интеграция экологического и физического воспитания дошкольников  – прямой путь к сохранению и укреплению здоровья». </vt:lpstr>
      <vt:lpstr>Проект:  «  Интеграция экологического и физического воспитания дошкольников  – прямой путь к сохранению и укреплению здоровья». </vt:lpstr>
      <vt:lpstr>Проект:  «  Интеграция экологического и физического воспитания дошкольников  – прямой путь к сохранению и укреплению здоровья». </vt:lpstr>
      <vt:lpstr>Проект:  «  Интеграция экологического и физического воспитания дошкольников  – прямой путь к сохранению и укреплению здоровья». </vt:lpstr>
      <vt:lpstr>Проект:  «  Интеграция экологического и физического воспитания дошкольников  – прямой путь к сохранению и укреплению здоровья».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 «  Интеграция экологического и физического воспитания дошкольников  – прямой путь к сохранению и укреплению здоровья».</dc:title>
  <dc:creator>Ольга</dc:creator>
  <cp:lastModifiedBy>dns</cp:lastModifiedBy>
  <cp:revision>30</cp:revision>
  <dcterms:created xsi:type="dcterms:W3CDTF">2013-01-27T18:39:05Z</dcterms:created>
  <dcterms:modified xsi:type="dcterms:W3CDTF">2018-04-13T12:14:42Z</dcterms:modified>
</cp:coreProperties>
</file>