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1"/>
  </p:notesMasterIdLst>
  <p:sldIdLst>
    <p:sldId id="256" r:id="rId3"/>
    <p:sldId id="308" r:id="rId4"/>
    <p:sldId id="257" r:id="rId5"/>
    <p:sldId id="309" r:id="rId6"/>
    <p:sldId id="311" r:id="rId7"/>
    <p:sldId id="312" r:id="rId8"/>
    <p:sldId id="313" r:id="rId9"/>
    <p:sldId id="31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56" autoAdjust="0"/>
  </p:normalViewPr>
  <p:slideViewPr>
    <p:cSldViewPr>
      <p:cViewPr varScale="1">
        <p:scale>
          <a:sx n="88" d="100"/>
          <a:sy n="88" d="100"/>
        </p:scale>
        <p:origin x="16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0;&#1072;&#1075;&#1088;&#1072;&#1084;&#1084;&#1099;%20&#1101;&#1082;&#1089;&#1077;&#1083;&#11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0;&#1072;&#1075;&#1088;&#1072;&#1084;&#1084;&#1099;%20&#1101;&#1082;&#1089;&#1077;&#1083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0;&#1072;&#1075;&#1088;&#1072;&#1084;&#1084;&#1099;%20&#1101;&#1082;&#1089;&#1077;&#1083;&#110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0;&#1072;&#1075;&#1088;&#1072;&#1084;&#1084;&#1099;%20&#1101;&#1082;&#1089;&#1077;&#1083;&#110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4;&#1080;&#1072;&#1075;&#1088;&#1072;&#1084;&#1084;&#1099;%20&#1101;&#1082;&#1089;&#1077;&#1083;&#110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интеграции образовательных областей</a:t>
            </a:r>
          </a:p>
        </c:rich>
      </c:tx>
      <c:layout>
        <c:manualLayout>
          <c:xMode val="edge"/>
          <c:yMode val="edge"/>
          <c:x val="0.11924508387956892"/>
          <c:y val="1.3064392022285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Ожидаемый результат 2015-2016гг.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Лист1!$B$5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Полученный результат 2015-2016гг.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Лист1!$D$4</c:f>
              <c:strCache>
                <c:ptCount val="1"/>
                <c:pt idx="0">
                  <c:v>Ожидаемый результат 2016-2017гг.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Лист1!$D$5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er>
          <c:idx val="3"/>
          <c:order val="3"/>
          <c:tx>
            <c:strRef>
              <c:f>Лист1!$E$4</c:f>
              <c:strCache>
                <c:ptCount val="1"/>
                <c:pt idx="0">
                  <c:v>Полученный результат 2016-2017гг.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Лист1!$E$5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4"/>
          <c:order val="4"/>
          <c:tx>
            <c:strRef>
              <c:f>Лист1!$F$4</c:f>
              <c:strCache>
                <c:ptCount val="1"/>
                <c:pt idx="0">
                  <c:v>Ожидаемый результат 2017-2018гг.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Лист1!$F$5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</c:ser>
        <c:ser>
          <c:idx val="5"/>
          <c:order val="5"/>
          <c:tx>
            <c:strRef>
              <c:f>Лист1!$G$4</c:f>
              <c:strCache>
                <c:ptCount val="1"/>
                <c:pt idx="0">
                  <c:v>Полученный результат 2017-2018гг.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Лист1!$G$5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836200"/>
        <c:axId val="113838160"/>
      </c:barChart>
      <c:catAx>
        <c:axId val="11383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38160"/>
        <c:crosses val="autoZero"/>
        <c:auto val="1"/>
        <c:lblAlgn val="ctr"/>
        <c:lblOffset val="100"/>
        <c:noMultiLvlLbl val="0"/>
      </c:catAx>
      <c:valAx>
        <c:axId val="11383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83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81141298765548E-2"/>
          <c:y val="0.85433646596161339"/>
          <c:w val="0.89568821493628592"/>
          <c:h val="0.13291394664314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предметно-развивающей среды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Ожидаемый результат 2015-2016гг.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Лист1!$B$21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Лист1!$G$20</c:f>
              <c:strCache>
                <c:ptCount val="1"/>
                <c:pt idx="0">
                  <c:v>Полученный результат 2015-2017гг.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Лист1!$G$21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</c:ser>
        <c:ser>
          <c:idx val="3"/>
          <c:order val="3"/>
          <c:tx>
            <c:strRef>
              <c:f>Лист1!$I$20</c:f>
              <c:strCache>
                <c:ptCount val="1"/>
                <c:pt idx="0">
                  <c:v>Ожидаемый результат 2016-2017гг.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Лист1!$I$21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</c:ser>
        <c:ser>
          <c:idx val="4"/>
          <c:order val="4"/>
          <c:tx>
            <c:strRef>
              <c:f>Лист1!$J$20</c:f>
              <c:strCache>
                <c:ptCount val="1"/>
                <c:pt idx="0">
                  <c:v>Полученный результат 2016-2017гг.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Лист1!$J$21</c:f>
              <c:numCache>
                <c:formatCode>0%</c:formatCode>
                <c:ptCount val="1"/>
                <c:pt idx="0">
                  <c:v>0.66</c:v>
                </c:pt>
              </c:numCache>
            </c:numRef>
          </c:val>
        </c:ser>
        <c:ser>
          <c:idx val="6"/>
          <c:order val="6"/>
          <c:tx>
            <c:strRef>
              <c:f>Лист1!$L$20</c:f>
              <c:strCache>
                <c:ptCount val="1"/>
                <c:pt idx="0">
                  <c:v>Ожидаемый результат 2017-2018гг.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Лист1!$L$21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7"/>
          <c:order val="7"/>
          <c:tx>
            <c:strRef>
              <c:f>Лист1!$M$20</c:f>
              <c:strCache>
                <c:ptCount val="1"/>
                <c:pt idx="0">
                  <c:v>Полученный результат 2017-2018гг.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Лист1!$M$21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7014088"/>
        <c:axId val="97015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Лист1!$H$20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Лист1!$H$21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Лист1!$K$21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</c15:ser>
            </c15:filteredBarSeries>
          </c:ext>
        </c:extLst>
      </c:barChart>
      <c:catAx>
        <c:axId val="9701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15656"/>
        <c:crosses val="autoZero"/>
        <c:auto val="1"/>
        <c:lblAlgn val="ctr"/>
        <c:lblOffset val="100"/>
        <c:noMultiLvlLbl val="0"/>
      </c:catAx>
      <c:valAx>
        <c:axId val="9701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014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483403068340316E-2"/>
          <c:y val="0.87290898556491137"/>
          <c:w val="0.86337350069735008"/>
          <c:h val="0.11478618008851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Лист1!$B$47:$B$48</c:f>
              <c:strCache>
                <c:ptCount val="2"/>
                <c:pt idx="0">
                  <c:v>Наличие квалификационной категории</c:v>
                </c:pt>
                <c:pt idx="1">
                  <c:v>2015-2016 гг.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Лист1!$B$49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Лист1!$C$47:$C$48</c:f>
              <c:strCache>
                <c:ptCount val="2"/>
                <c:pt idx="0">
                  <c:v>Наличие квалификационной категории</c:v>
                </c:pt>
                <c:pt idx="1">
                  <c:v>2016-2017гг.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Лист1!$C$49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Лист1!$D$47:$D$48</c:f>
              <c:strCache>
                <c:ptCount val="2"/>
                <c:pt idx="0">
                  <c:v>Наличие квалификационной категории</c:v>
                </c:pt>
                <c:pt idx="1">
                  <c:v>2017-2018гг.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Лист1!$D$49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15264"/>
        <c:axId val="97020360"/>
      </c:barChart>
      <c:catAx>
        <c:axId val="970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20360"/>
        <c:crosses val="autoZero"/>
        <c:auto val="1"/>
        <c:lblAlgn val="ctr"/>
        <c:lblOffset val="100"/>
        <c:noMultiLvlLbl val="0"/>
      </c:catAx>
      <c:valAx>
        <c:axId val="9702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0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родителей, удовлетворенных качеством дошкольного образования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Лист1!$B$59</c:f>
              <c:strCache>
                <c:ptCount val="1"/>
                <c:pt idx="0">
                  <c:v>Ожидаемый результат 2015-2016гг.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Лист1!$B$60</c:f>
              <c:numCache>
                <c:formatCode>0%</c:formatCode>
                <c:ptCount val="1"/>
                <c:pt idx="0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Лист1!$C$59</c:f>
              <c:strCache>
                <c:ptCount val="1"/>
                <c:pt idx="0">
                  <c:v>Полученный результат 2015-2016гг.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Лист1!$C$60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Лист1!$D$59</c:f>
              <c:strCache>
                <c:ptCount val="1"/>
                <c:pt idx="0">
                  <c:v>Ожидаемый результат 2016-2017гг.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Лист1!$D$60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ser>
          <c:idx val="3"/>
          <c:order val="3"/>
          <c:tx>
            <c:strRef>
              <c:f>Лист1!$E$59</c:f>
              <c:strCache>
                <c:ptCount val="1"/>
                <c:pt idx="0">
                  <c:v>Плученный результат 2016-2017гг.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Лист1!$E$60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Лист1!$F$59</c:f>
              <c:strCache>
                <c:ptCount val="1"/>
                <c:pt idx="0">
                  <c:v>Ожидаемый результат 2017-2018гг.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Лист1!$F$60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</c:ser>
        <c:ser>
          <c:idx val="5"/>
          <c:order val="5"/>
          <c:tx>
            <c:strRef>
              <c:f>Лист1!$G$59</c:f>
              <c:strCache>
                <c:ptCount val="1"/>
                <c:pt idx="0">
                  <c:v>Плученный результат 2017-2018гг.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Лист1!$G$60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019184"/>
        <c:axId val="97017224"/>
      </c:barChart>
      <c:catAx>
        <c:axId val="970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17224"/>
        <c:crosses val="autoZero"/>
        <c:auto val="1"/>
        <c:lblAlgn val="ctr"/>
        <c:lblOffset val="100"/>
        <c:noMultiLvlLbl val="0"/>
      </c:catAx>
      <c:valAx>
        <c:axId val="97017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1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разработанных и реализованных на основе сотрудничества с социальными партнерами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Лист1!$B$65:$D$65</c:f>
              <c:strCache>
                <c:ptCount val="3"/>
                <c:pt idx="0">
                  <c:v>2015-2016гг.</c:v>
                </c:pt>
                <c:pt idx="1">
                  <c:v>2016-2017гг.</c:v>
                </c:pt>
                <c:pt idx="2">
                  <c:v>2017-2018гг.</c:v>
                </c:pt>
              </c:strCache>
            </c:strRef>
          </c:cat>
          <c:val>
            <c:numRef>
              <c:f>Лист1!$B$66:$D$66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5502424"/>
        <c:axId val="315506736"/>
      </c:lineChart>
      <c:catAx>
        <c:axId val="315502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5506736"/>
        <c:crosses val="autoZero"/>
        <c:auto val="1"/>
        <c:lblAlgn val="ctr"/>
        <c:lblOffset val="100"/>
        <c:noMultiLvlLbl val="0"/>
      </c:catAx>
      <c:valAx>
        <c:axId val="31550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550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D433C-1336-451F-8DB6-DDEF394329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6E194C-334E-4796-9FCC-A83261E7A687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"Детский сад общеразвивающего вида № 38"</a:t>
          </a:r>
        </a:p>
      </dgm:t>
    </dgm:pt>
    <dgm:pt modelId="{2B500D81-6F3D-49BE-A024-2B3699914BD3}" type="parTrans" cxnId="{6A49BCD3-A2C1-4971-807E-2C7D71D33783}">
      <dgm:prSet/>
      <dgm:spPr/>
      <dgm:t>
        <a:bodyPr/>
        <a:lstStyle/>
        <a:p>
          <a:endParaRPr lang="ru-RU"/>
        </a:p>
      </dgm:t>
    </dgm:pt>
    <dgm:pt modelId="{BAF630D0-8ED7-4FEA-9866-5AEA1DAC0547}" type="sibTrans" cxnId="{6A49BCD3-A2C1-4971-807E-2C7D71D33783}">
      <dgm:prSet/>
      <dgm:spPr/>
      <dgm:t>
        <a:bodyPr/>
        <a:lstStyle/>
        <a:p>
          <a:endParaRPr lang="ru-RU"/>
        </a:p>
      </dgm:t>
    </dgm:pt>
    <dgm:pt modelId="{7D8361C8-EAB7-4769-B509-B3F388A62CC0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МБОУ ДОД "Детский центр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пропаганды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 дорожного движения "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Автогородок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</dgm:t>
    </dgm:pt>
    <dgm:pt modelId="{91ACE86C-F2E4-45DD-A338-348C7C3389A9}" type="parTrans" cxnId="{62510102-9592-4CAD-9FB6-2884EA6235A7}">
      <dgm:prSet/>
      <dgm:spPr/>
      <dgm:t>
        <a:bodyPr/>
        <a:lstStyle/>
        <a:p>
          <a:endParaRPr lang="ru-RU"/>
        </a:p>
      </dgm:t>
    </dgm:pt>
    <dgm:pt modelId="{05769C34-B090-4CD3-9AAA-4DF391E4CC62}" type="sibTrans" cxnId="{62510102-9592-4CAD-9FB6-2884EA6235A7}">
      <dgm:prSet/>
      <dgm:spPr/>
      <dgm:t>
        <a:bodyPr/>
        <a:lstStyle/>
        <a:p>
          <a:endParaRPr lang="ru-RU"/>
        </a:p>
      </dgm:t>
    </dgm:pt>
    <dgm:pt modelId="{B2F4EE39-50DC-44AA-93A2-72ABF51DF41B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"СШ № 9"</a:t>
          </a:r>
        </a:p>
      </dgm:t>
    </dgm:pt>
    <dgm:pt modelId="{F646287E-2717-4768-9E0F-FCF9455A9C95}" type="parTrans" cxnId="{F645D5E4-2E10-4BB8-9399-CFBBEE452570}">
      <dgm:prSet/>
      <dgm:spPr/>
      <dgm:t>
        <a:bodyPr/>
        <a:lstStyle/>
        <a:p>
          <a:endParaRPr lang="ru-RU"/>
        </a:p>
      </dgm:t>
    </dgm:pt>
    <dgm:pt modelId="{4A2E080E-8EFF-4C21-93B4-67BCBDEDCB59}" type="sibTrans" cxnId="{F645D5E4-2E10-4BB8-9399-CFBBEE452570}">
      <dgm:prSet/>
      <dgm:spPr/>
      <dgm:t>
        <a:bodyPr/>
        <a:lstStyle/>
        <a:p>
          <a:endParaRPr lang="ru-RU"/>
        </a:p>
      </dgm:t>
    </dgm:pt>
    <dgm:pt modelId="{4578DE4F-6DE3-494B-9513-8C64CCDEEA8E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ГБУЗ РА "Майкопская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городская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поликлиника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2"</a:t>
          </a:r>
        </a:p>
      </dgm:t>
    </dgm:pt>
    <dgm:pt modelId="{26902401-1363-4B9E-B128-37C7AC04AE88}" type="parTrans" cxnId="{64FA37CA-2828-4A15-A57B-10359AB896FB}">
      <dgm:prSet/>
      <dgm:spPr/>
      <dgm:t>
        <a:bodyPr/>
        <a:lstStyle/>
        <a:p>
          <a:endParaRPr lang="ru-RU"/>
        </a:p>
      </dgm:t>
    </dgm:pt>
    <dgm:pt modelId="{EDD4ECF6-F1D6-41A2-A80F-6BF23CF62AC1}" type="sibTrans" cxnId="{64FA37CA-2828-4A15-A57B-10359AB896FB}">
      <dgm:prSet/>
      <dgm:spPr/>
      <dgm:t>
        <a:bodyPr/>
        <a:lstStyle/>
        <a:p>
          <a:endParaRPr lang="ru-RU"/>
        </a:p>
      </dgm:t>
    </dgm:pt>
    <dgm:pt modelId="{25B99B37-C19A-4C7C-AC2A-7931107C4C5C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 № 1</a:t>
          </a:r>
        </a:p>
      </dgm:t>
    </dgm:pt>
    <dgm:pt modelId="{47CA8A01-E526-4F5A-80D1-F3FCEA759C4E}" type="parTrans" cxnId="{55C91E5E-6599-4DDC-9214-D1A77AD1B8B8}">
      <dgm:prSet/>
      <dgm:spPr/>
      <dgm:t>
        <a:bodyPr/>
        <a:lstStyle/>
        <a:p>
          <a:endParaRPr lang="ru-RU"/>
        </a:p>
      </dgm:t>
    </dgm:pt>
    <dgm:pt modelId="{EC88CBE1-9DDF-4041-96EB-DE38DFF5F0DF}" type="sibTrans" cxnId="{55C91E5E-6599-4DDC-9214-D1A77AD1B8B8}">
      <dgm:prSet/>
      <dgm:spPr/>
      <dgm:t>
        <a:bodyPr/>
        <a:lstStyle/>
        <a:p>
          <a:endParaRPr lang="ru-RU"/>
        </a:p>
      </dgm:t>
    </dgm:pt>
    <dgm:pt modelId="{4FEA3761-6232-480A-B7D4-E412D0D127BC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ГБУК "Национальный музей РА"</a:t>
          </a:r>
        </a:p>
      </dgm:t>
    </dgm:pt>
    <dgm:pt modelId="{FA8EC8E6-4A52-4204-9033-0E36A466453F}" type="parTrans" cxnId="{C80C63B2-E820-4E79-8BE3-8A80433E9667}">
      <dgm:prSet/>
      <dgm:spPr/>
      <dgm:t>
        <a:bodyPr/>
        <a:lstStyle/>
        <a:p>
          <a:endParaRPr lang="ru-RU"/>
        </a:p>
      </dgm:t>
    </dgm:pt>
    <dgm:pt modelId="{3EDB16FE-7594-4C65-9239-7AEA85E84F1E}" type="sibTrans" cxnId="{C80C63B2-E820-4E79-8BE3-8A80433E9667}">
      <dgm:prSet/>
      <dgm:spPr/>
      <dgm:t>
        <a:bodyPr/>
        <a:lstStyle/>
        <a:p>
          <a:endParaRPr lang="ru-RU"/>
        </a:p>
      </dgm:t>
    </dgm:pt>
    <dgm:pt modelId="{D5442C49-CA08-47DA-8BFE-240F1FFDB081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ГБУК РА "Камерный музыкальный театр 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им.А.А.Ханаху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</dgm:t>
    </dgm:pt>
    <dgm:pt modelId="{911DE6F4-96FD-479E-BC47-10592B318237}" type="parTrans" cxnId="{7C8A9D70-1554-41D8-A9C2-E458FE5FD3DB}">
      <dgm:prSet/>
      <dgm:spPr/>
      <dgm:t>
        <a:bodyPr/>
        <a:lstStyle/>
        <a:p>
          <a:endParaRPr lang="ru-RU"/>
        </a:p>
      </dgm:t>
    </dgm:pt>
    <dgm:pt modelId="{97AF943E-3B2B-4126-89DA-43693AC7017F}" type="sibTrans" cxnId="{7C8A9D70-1554-41D8-A9C2-E458FE5FD3DB}">
      <dgm:prSet/>
      <dgm:spPr/>
      <dgm:t>
        <a:bodyPr/>
        <a:lstStyle/>
        <a:p>
          <a:endParaRPr lang="ru-RU"/>
        </a:p>
      </dgm:t>
    </dgm:pt>
    <dgm:pt modelId="{ACBFC1C1-1660-4B55-9F6B-60C4343BAE29}" type="pres">
      <dgm:prSet presAssocID="{32ED433C-1336-451F-8DB6-DDEF394329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95A33-879D-476C-B226-BB5AE7CE07F8}" type="pres">
      <dgm:prSet presAssocID="{156E194C-334E-4796-9FCC-A83261E7A687}" presName="centerShape" presStyleLbl="node0" presStyleIdx="0" presStyleCnt="1" custScaleX="165963" custScaleY="121374"/>
      <dgm:spPr/>
      <dgm:t>
        <a:bodyPr/>
        <a:lstStyle/>
        <a:p>
          <a:endParaRPr lang="ru-RU"/>
        </a:p>
      </dgm:t>
    </dgm:pt>
    <dgm:pt modelId="{0415559E-3E61-49E6-AFF1-DBCD5DAED48D}" type="pres">
      <dgm:prSet presAssocID="{91ACE86C-F2E4-45DD-A338-348C7C3389A9}" presName="Name9" presStyleLbl="parChTrans1D2" presStyleIdx="0" presStyleCnt="6"/>
      <dgm:spPr/>
      <dgm:t>
        <a:bodyPr/>
        <a:lstStyle/>
        <a:p>
          <a:endParaRPr lang="ru-RU"/>
        </a:p>
      </dgm:t>
    </dgm:pt>
    <dgm:pt modelId="{9322D666-65C1-4939-B5F6-5C343547EB59}" type="pres">
      <dgm:prSet presAssocID="{91ACE86C-F2E4-45DD-A338-348C7C3389A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E29CDEE-4F55-470B-9824-891A1B51584B}" type="pres">
      <dgm:prSet presAssocID="{7D8361C8-EAB7-4769-B509-B3F388A62CC0}" presName="node" presStyleLbl="node1" presStyleIdx="0" presStyleCnt="6" custScaleX="135483" custScaleY="111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EB301-C1B5-4601-913A-46F126946778}" type="pres">
      <dgm:prSet presAssocID="{FA8EC8E6-4A52-4204-9033-0E36A466453F}" presName="Name9" presStyleLbl="parChTrans1D2" presStyleIdx="1" presStyleCnt="6"/>
      <dgm:spPr/>
      <dgm:t>
        <a:bodyPr/>
        <a:lstStyle/>
        <a:p>
          <a:endParaRPr lang="ru-RU"/>
        </a:p>
      </dgm:t>
    </dgm:pt>
    <dgm:pt modelId="{7D4101DF-36D0-49A4-A801-D01309BB6197}" type="pres">
      <dgm:prSet presAssocID="{FA8EC8E6-4A52-4204-9033-0E36A466453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14374AB-623C-4A13-88FE-2A31BA7315B9}" type="pres">
      <dgm:prSet presAssocID="{4FEA3761-6232-480A-B7D4-E412D0D127BC}" presName="node" presStyleLbl="node1" presStyleIdx="1" presStyleCnt="6" custScaleX="122431" custScaleY="113382" custRadScaleRad="111852" custRadScaleInc="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624F6-EB05-40C3-9AF0-2658DE256C1A}" type="pres">
      <dgm:prSet presAssocID="{911DE6F4-96FD-479E-BC47-10592B318237}" presName="Name9" presStyleLbl="parChTrans1D2" presStyleIdx="2" presStyleCnt="6"/>
      <dgm:spPr/>
      <dgm:t>
        <a:bodyPr/>
        <a:lstStyle/>
        <a:p>
          <a:endParaRPr lang="ru-RU"/>
        </a:p>
      </dgm:t>
    </dgm:pt>
    <dgm:pt modelId="{CB49482F-C521-410F-8BD0-066DF3538331}" type="pres">
      <dgm:prSet presAssocID="{911DE6F4-96FD-479E-BC47-10592B31823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E08FA15-E50F-4B06-853C-57E2789BF71D}" type="pres">
      <dgm:prSet presAssocID="{D5442C49-CA08-47DA-8BFE-240F1FFDB081}" presName="node" presStyleLbl="node1" presStyleIdx="2" presStyleCnt="6" custScaleX="133646" custScaleY="126512" custRadScaleRad="113379" custRadScaleInc="1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72CA9-4589-4D0D-AA16-94D864779D6A}" type="pres">
      <dgm:prSet presAssocID="{F646287E-2717-4768-9E0F-FCF9455A9C95}" presName="Name9" presStyleLbl="parChTrans1D2" presStyleIdx="3" presStyleCnt="6"/>
      <dgm:spPr/>
      <dgm:t>
        <a:bodyPr/>
        <a:lstStyle/>
        <a:p>
          <a:endParaRPr lang="ru-RU"/>
        </a:p>
      </dgm:t>
    </dgm:pt>
    <dgm:pt modelId="{4FA1614D-CC7F-41CE-BDBF-4F73CE4C1D4E}" type="pres">
      <dgm:prSet presAssocID="{F646287E-2717-4768-9E0F-FCF9455A9C9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6A0E285-38AF-4346-86BD-9342D7F77057}" type="pres">
      <dgm:prSet presAssocID="{B2F4EE39-50DC-44AA-93A2-72ABF51DF41B}" presName="node" presStyleLbl="node1" presStyleIdx="3" presStyleCnt="6" custScaleX="121108" custScaleY="11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93C54-AA86-4D90-B680-159F12D6B5B9}" type="pres">
      <dgm:prSet presAssocID="{26902401-1363-4B9E-B128-37C7AC04AE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8C99EED7-A4FE-4F9F-8D2F-427C38868841}" type="pres">
      <dgm:prSet presAssocID="{26902401-1363-4B9E-B128-37C7AC04AE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8063BED-49E4-43C5-9242-30C2B15BC775}" type="pres">
      <dgm:prSet presAssocID="{4578DE4F-6DE3-494B-9513-8C64CCDEEA8E}" presName="node" presStyleLbl="node1" presStyleIdx="4" presStyleCnt="6" custScaleX="126512" custScaleY="126512" custRadScaleRad="116853" custRadScaleInc="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1F33-1AB3-4A00-9C80-6D330F37027E}" type="pres">
      <dgm:prSet presAssocID="{47CA8A01-E526-4F5A-80D1-F3FCEA759C4E}" presName="Name9" presStyleLbl="parChTrans1D2" presStyleIdx="5" presStyleCnt="6"/>
      <dgm:spPr/>
      <dgm:t>
        <a:bodyPr/>
        <a:lstStyle/>
        <a:p>
          <a:endParaRPr lang="ru-RU"/>
        </a:p>
      </dgm:t>
    </dgm:pt>
    <dgm:pt modelId="{AD57040C-BDEB-46D3-B991-47A853CE0336}" type="pres">
      <dgm:prSet presAssocID="{47CA8A01-E526-4F5A-80D1-F3FCEA759C4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D936A85-1648-495E-8193-C7E19259B874}" type="pres">
      <dgm:prSet presAssocID="{25B99B37-C19A-4C7C-AC2A-7931107C4C5C}" presName="node" presStyleLbl="node1" presStyleIdx="5" presStyleCnt="6" custScaleX="117942" custScaleY="117943" custRadScaleRad="112718" custRadScaleInc="-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908A8-3534-41E3-BA73-AC051572DD7E}" type="presOf" srcId="{FA8EC8E6-4A52-4204-9033-0E36A466453F}" destId="{3B7EB301-C1B5-4601-913A-46F126946778}" srcOrd="0" destOrd="0" presId="urn:microsoft.com/office/officeart/2005/8/layout/radial1"/>
    <dgm:cxn modelId="{14FC8E06-12A3-42C1-B597-CC7D491FE14A}" type="presOf" srcId="{47CA8A01-E526-4F5A-80D1-F3FCEA759C4E}" destId="{AD57040C-BDEB-46D3-B991-47A853CE0336}" srcOrd="1" destOrd="0" presId="urn:microsoft.com/office/officeart/2005/8/layout/radial1"/>
    <dgm:cxn modelId="{F645D5E4-2E10-4BB8-9399-CFBBEE452570}" srcId="{156E194C-334E-4796-9FCC-A83261E7A687}" destId="{B2F4EE39-50DC-44AA-93A2-72ABF51DF41B}" srcOrd="3" destOrd="0" parTransId="{F646287E-2717-4768-9E0F-FCF9455A9C95}" sibTransId="{4A2E080E-8EFF-4C21-93B4-67BCBDEDCB59}"/>
    <dgm:cxn modelId="{82F4F12D-19E8-4EFB-9236-19FB2C2BCA73}" type="presOf" srcId="{7D8361C8-EAB7-4769-B509-B3F388A62CC0}" destId="{8E29CDEE-4F55-470B-9824-891A1B51584B}" srcOrd="0" destOrd="0" presId="urn:microsoft.com/office/officeart/2005/8/layout/radial1"/>
    <dgm:cxn modelId="{0681B816-B3E0-4020-BFFA-C7AB20880239}" type="presOf" srcId="{91ACE86C-F2E4-45DD-A338-348C7C3389A9}" destId="{0415559E-3E61-49E6-AFF1-DBCD5DAED48D}" srcOrd="0" destOrd="0" presId="urn:microsoft.com/office/officeart/2005/8/layout/radial1"/>
    <dgm:cxn modelId="{62510102-9592-4CAD-9FB6-2884EA6235A7}" srcId="{156E194C-334E-4796-9FCC-A83261E7A687}" destId="{7D8361C8-EAB7-4769-B509-B3F388A62CC0}" srcOrd="0" destOrd="0" parTransId="{91ACE86C-F2E4-45DD-A338-348C7C3389A9}" sibTransId="{05769C34-B090-4CD3-9AAA-4DF391E4CC62}"/>
    <dgm:cxn modelId="{1F45A0DA-0D82-4B40-8A51-3CA941F9CD31}" type="presOf" srcId="{26902401-1363-4B9E-B128-37C7AC04AE88}" destId="{28B93C54-AA86-4D90-B680-159F12D6B5B9}" srcOrd="0" destOrd="0" presId="urn:microsoft.com/office/officeart/2005/8/layout/radial1"/>
    <dgm:cxn modelId="{ACB80F85-5E1D-42FA-9E5B-146F988FCCA2}" type="presOf" srcId="{25B99B37-C19A-4C7C-AC2A-7931107C4C5C}" destId="{6D936A85-1648-495E-8193-C7E19259B874}" srcOrd="0" destOrd="0" presId="urn:microsoft.com/office/officeart/2005/8/layout/radial1"/>
    <dgm:cxn modelId="{2BB2BF8E-8E28-491E-98DC-BBCD03429006}" type="presOf" srcId="{4FEA3761-6232-480A-B7D4-E412D0D127BC}" destId="{D14374AB-623C-4A13-88FE-2A31BA7315B9}" srcOrd="0" destOrd="0" presId="urn:microsoft.com/office/officeart/2005/8/layout/radial1"/>
    <dgm:cxn modelId="{C80C63B2-E820-4E79-8BE3-8A80433E9667}" srcId="{156E194C-334E-4796-9FCC-A83261E7A687}" destId="{4FEA3761-6232-480A-B7D4-E412D0D127BC}" srcOrd="1" destOrd="0" parTransId="{FA8EC8E6-4A52-4204-9033-0E36A466453F}" sibTransId="{3EDB16FE-7594-4C65-9239-7AEA85E84F1E}"/>
    <dgm:cxn modelId="{DE5F8B82-3433-4EA4-ACA5-0ECFE463361F}" type="presOf" srcId="{911DE6F4-96FD-479E-BC47-10592B318237}" destId="{CB49482F-C521-410F-8BD0-066DF3538331}" srcOrd="1" destOrd="0" presId="urn:microsoft.com/office/officeart/2005/8/layout/radial1"/>
    <dgm:cxn modelId="{0CAF34C0-EBB4-48FE-BA81-2E6C4823E68D}" type="presOf" srcId="{911DE6F4-96FD-479E-BC47-10592B318237}" destId="{913624F6-EB05-40C3-9AF0-2658DE256C1A}" srcOrd="0" destOrd="0" presId="urn:microsoft.com/office/officeart/2005/8/layout/radial1"/>
    <dgm:cxn modelId="{C514EC32-3C29-45EC-A049-58ED46F309E3}" type="presOf" srcId="{156E194C-334E-4796-9FCC-A83261E7A687}" destId="{F7D95A33-879D-476C-B226-BB5AE7CE07F8}" srcOrd="0" destOrd="0" presId="urn:microsoft.com/office/officeart/2005/8/layout/radial1"/>
    <dgm:cxn modelId="{64FA37CA-2828-4A15-A57B-10359AB896FB}" srcId="{156E194C-334E-4796-9FCC-A83261E7A687}" destId="{4578DE4F-6DE3-494B-9513-8C64CCDEEA8E}" srcOrd="4" destOrd="0" parTransId="{26902401-1363-4B9E-B128-37C7AC04AE88}" sibTransId="{EDD4ECF6-F1D6-41A2-A80F-6BF23CF62AC1}"/>
    <dgm:cxn modelId="{851D629C-AD82-45E9-9E4A-DE525D25C7CF}" type="presOf" srcId="{47CA8A01-E526-4F5A-80D1-F3FCEA759C4E}" destId="{72431F33-1AB3-4A00-9C80-6D330F37027E}" srcOrd="0" destOrd="0" presId="urn:microsoft.com/office/officeart/2005/8/layout/radial1"/>
    <dgm:cxn modelId="{55C91E5E-6599-4DDC-9214-D1A77AD1B8B8}" srcId="{156E194C-334E-4796-9FCC-A83261E7A687}" destId="{25B99B37-C19A-4C7C-AC2A-7931107C4C5C}" srcOrd="5" destOrd="0" parTransId="{47CA8A01-E526-4F5A-80D1-F3FCEA759C4E}" sibTransId="{EC88CBE1-9DDF-4041-96EB-DE38DFF5F0DF}"/>
    <dgm:cxn modelId="{CB98E06E-5F0D-4154-BE25-2CA0135B7E89}" type="presOf" srcId="{4578DE4F-6DE3-494B-9513-8C64CCDEEA8E}" destId="{98063BED-49E4-43C5-9242-30C2B15BC775}" srcOrd="0" destOrd="0" presId="urn:microsoft.com/office/officeart/2005/8/layout/radial1"/>
    <dgm:cxn modelId="{6A49BCD3-A2C1-4971-807E-2C7D71D33783}" srcId="{32ED433C-1336-451F-8DB6-DDEF39432999}" destId="{156E194C-334E-4796-9FCC-A83261E7A687}" srcOrd="0" destOrd="0" parTransId="{2B500D81-6F3D-49BE-A024-2B3699914BD3}" sibTransId="{BAF630D0-8ED7-4FEA-9866-5AEA1DAC0547}"/>
    <dgm:cxn modelId="{F1C69CC9-9C44-487A-A50C-B34359771148}" type="presOf" srcId="{26902401-1363-4B9E-B128-37C7AC04AE88}" destId="{8C99EED7-A4FE-4F9F-8D2F-427C38868841}" srcOrd="1" destOrd="0" presId="urn:microsoft.com/office/officeart/2005/8/layout/radial1"/>
    <dgm:cxn modelId="{1D0F0A53-0B14-4B80-B7D7-BD81053C2887}" type="presOf" srcId="{F646287E-2717-4768-9E0F-FCF9455A9C95}" destId="{58B72CA9-4589-4D0D-AA16-94D864779D6A}" srcOrd="0" destOrd="0" presId="urn:microsoft.com/office/officeart/2005/8/layout/radial1"/>
    <dgm:cxn modelId="{EDAE1CC0-5BBB-41D6-9355-F50252A0E265}" type="presOf" srcId="{F646287E-2717-4768-9E0F-FCF9455A9C95}" destId="{4FA1614D-CC7F-41CE-BDBF-4F73CE4C1D4E}" srcOrd="1" destOrd="0" presId="urn:microsoft.com/office/officeart/2005/8/layout/radial1"/>
    <dgm:cxn modelId="{7C8A9D70-1554-41D8-A9C2-E458FE5FD3DB}" srcId="{156E194C-334E-4796-9FCC-A83261E7A687}" destId="{D5442C49-CA08-47DA-8BFE-240F1FFDB081}" srcOrd="2" destOrd="0" parTransId="{911DE6F4-96FD-479E-BC47-10592B318237}" sibTransId="{97AF943E-3B2B-4126-89DA-43693AC7017F}"/>
    <dgm:cxn modelId="{2A4C628F-210D-4697-8B99-814616B53564}" type="presOf" srcId="{32ED433C-1336-451F-8DB6-DDEF39432999}" destId="{ACBFC1C1-1660-4B55-9F6B-60C4343BAE29}" srcOrd="0" destOrd="0" presId="urn:microsoft.com/office/officeart/2005/8/layout/radial1"/>
    <dgm:cxn modelId="{A5766C7C-893A-464C-B8B9-E66CF4D82C73}" type="presOf" srcId="{B2F4EE39-50DC-44AA-93A2-72ABF51DF41B}" destId="{46A0E285-38AF-4346-86BD-9342D7F77057}" srcOrd="0" destOrd="0" presId="urn:microsoft.com/office/officeart/2005/8/layout/radial1"/>
    <dgm:cxn modelId="{90CC2EC9-6C50-4831-8BFE-03B8759F7E05}" type="presOf" srcId="{D5442C49-CA08-47DA-8BFE-240F1FFDB081}" destId="{0E08FA15-E50F-4B06-853C-57E2789BF71D}" srcOrd="0" destOrd="0" presId="urn:microsoft.com/office/officeart/2005/8/layout/radial1"/>
    <dgm:cxn modelId="{E1911D21-F9E1-4148-B621-81F77471EAB7}" type="presOf" srcId="{91ACE86C-F2E4-45DD-A338-348C7C3389A9}" destId="{9322D666-65C1-4939-B5F6-5C343547EB59}" srcOrd="1" destOrd="0" presId="urn:microsoft.com/office/officeart/2005/8/layout/radial1"/>
    <dgm:cxn modelId="{FEF1190B-4CE4-42D7-987E-24D2C54F8164}" type="presOf" srcId="{FA8EC8E6-4A52-4204-9033-0E36A466453F}" destId="{7D4101DF-36D0-49A4-A801-D01309BB6197}" srcOrd="1" destOrd="0" presId="urn:microsoft.com/office/officeart/2005/8/layout/radial1"/>
    <dgm:cxn modelId="{0F1F7725-F8A2-470F-8E04-09F49F1E84E2}" type="presParOf" srcId="{ACBFC1C1-1660-4B55-9F6B-60C4343BAE29}" destId="{F7D95A33-879D-476C-B226-BB5AE7CE07F8}" srcOrd="0" destOrd="0" presId="urn:microsoft.com/office/officeart/2005/8/layout/radial1"/>
    <dgm:cxn modelId="{ECB7CF35-FAF0-428B-BD65-D749AD01CF6D}" type="presParOf" srcId="{ACBFC1C1-1660-4B55-9F6B-60C4343BAE29}" destId="{0415559E-3E61-49E6-AFF1-DBCD5DAED48D}" srcOrd="1" destOrd="0" presId="urn:microsoft.com/office/officeart/2005/8/layout/radial1"/>
    <dgm:cxn modelId="{9065B0D7-DBA7-471E-B510-4E8A37E05A27}" type="presParOf" srcId="{0415559E-3E61-49E6-AFF1-DBCD5DAED48D}" destId="{9322D666-65C1-4939-B5F6-5C343547EB59}" srcOrd="0" destOrd="0" presId="urn:microsoft.com/office/officeart/2005/8/layout/radial1"/>
    <dgm:cxn modelId="{29645242-8768-4305-9C4E-05DA446B01B8}" type="presParOf" srcId="{ACBFC1C1-1660-4B55-9F6B-60C4343BAE29}" destId="{8E29CDEE-4F55-470B-9824-891A1B51584B}" srcOrd="2" destOrd="0" presId="urn:microsoft.com/office/officeart/2005/8/layout/radial1"/>
    <dgm:cxn modelId="{5338E44F-B382-4F4B-B06D-B28AF59EADA3}" type="presParOf" srcId="{ACBFC1C1-1660-4B55-9F6B-60C4343BAE29}" destId="{3B7EB301-C1B5-4601-913A-46F126946778}" srcOrd="3" destOrd="0" presId="urn:microsoft.com/office/officeart/2005/8/layout/radial1"/>
    <dgm:cxn modelId="{CD81F68F-0FF5-40F1-9630-E580DD2C993A}" type="presParOf" srcId="{3B7EB301-C1B5-4601-913A-46F126946778}" destId="{7D4101DF-36D0-49A4-A801-D01309BB6197}" srcOrd="0" destOrd="0" presId="urn:microsoft.com/office/officeart/2005/8/layout/radial1"/>
    <dgm:cxn modelId="{2694D176-4993-4479-8C20-4CA638DCEEB8}" type="presParOf" srcId="{ACBFC1C1-1660-4B55-9F6B-60C4343BAE29}" destId="{D14374AB-623C-4A13-88FE-2A31BA7315B9}" srcOrd="4" destOrd="0" presId="urn:microsoft.com/office/officeart/2005/8/layout/radial1"/>
    <dgm:cxn modelId="{5DAB4C2F-BCC4-4734-928B-380894B66601}" type="presParOf" srcId="{ACBFC1C1-1660-4B55-9F6B-60C4343BAE29}" destId="{913624F6-EB05-40C3-9AF0-2658DE256C1A}" srcOrd="5" destOrd="0" presId="urn:microsoft.com/office/officeart/2005/8/layout/radial1"/>
    <dgm:cxn modelId="{48D6FF2D-A8BB-402D-8121-994C260D233D}" type="presParOf" srcId="{913624F6-EB05-40C3-9AF0-2658DE256C1A}" destId="{CB49482F-C521-410F-8BD0-066DF3538331}" srcOrd="0" destOrd="0" presId="urn:microsoft.com/office/officeart/2005/8/layout/radial1"/>
    <dgm:cxn modelId="{39AF797B-3418-41DC-9D61-133CD931DB38}" type="presParOf" srcId="{ACBFC1C1-1660-4B55-9F6B-60C4343BAE29}" destId="{0E08FA15-E50F-4B06-853C-57E2789BF71D}" srcOrd="6" destOrd="0" presId="urn:microsoft.com/office/officeart/2005/8/layout/radial1"/>
    <dgm:cxn modelId="{48D1AA23-2EFD-4BA8-A0BF-B105C2290F77}" type="presParOf" srcId="{ACBFC1C1-1660-4B55-9F6B-60C4343BAE29}" destId="{58B72CA9-4589-4D0D-AA16-94D864779D6A}" srcOrd="7" destOrd="0" presId="urn:microsoft.com/office/officeart/2005/8/layout/radial1"/>
    <dgm:cxn modelId="{1F35AB04-A70F-4FD7-AC14-4A0F284A356E}" type="presParOf" srcId="{58B72CA9-4589-4D0D-AA16-94D864779D6A}" destId="{4FA1614D-CC7F-41CE-BDBF-4F73CE4C1D4E}" srcOrd="0" destOrd="0" presId="urn:microsoft.com/office/officeart/2005/8/layout/radial1"/>
    <dgm:cxn modelId="{9D22F3A4-4CD7-49C3-AE99-8313D41C9864}" type="presParOf" srcId="{ACBFC1C1-1660-4B55-9F6B-60C4343BAE29}" destId="{46A0E285-38AF-4346-86BD-9342D7F77057}" srcOrd="8" destOrd="0" presId="urn:microsoft.com/office/officeart/2005/8/layout/radial1"/>
    <dgm:cxn modelId="{4524C8EF-CB37-4AE4-9990-E589E79C43D8}" type="presParOf" srcId="{ACBFC1C1-1660-4B55-9F6B-60C4343BAE29}" destId="{28B93C54-AA86-4D90-B680-159F12D6B5B9}" srcOrd="9" destOrd="0" presId="urn:microsoft.com/office/officeart/2005/8/layout/radial1"/>
    <dgm:cxn modelId="{110B1CBF-515D-4329-92ED-0B539CC1AD61}" type="presParOf" srcId="{28B93C54-AA86-4D90-B680-159F12D6B5B9}" destId="{8C99EED7-A4FE-4F9F-8D2F-427C38868841}" srcOrd="0" destOrd="0" presId="urn:microsoft.com/office/officeart/2005/8/layout/radial1"/>
    <dgm:cxn modelId="{7F2A30BC-159F-4170-BB7F-18C97329297A}" type="presParOf" srcId="{ACBFC1C1-1660-4B55-9F6B-60C4343BAE29}" destId="{98063BED-49E4-43C5-9242-30C2B15BC775}" srcOrd="10" destOrd="0" presId="urn:microsoft.com/office/officeart/2005/8/layout/radial1"/>
    <dgm:cxn modelId="{0685BC5E-A4E9-4DE6-B83F-5AC1DB21831C}" type="presParOf" srcId="{ACBFC1C1-1660-4B55-9F6B-60C4343BAE29}" destId="{72431F33-1AB3-4A00-9C80-6D330F37027E}" srcOrd="11" destOrd="0" presId="urn:microsoft.com/office/officeart/2005/8/layout/radial1"/>
    <dgm:cxn modelId="{9260C3BB-1C02-4AE4-AA46-3E6EA98FBBC2}" type="presParOf" srcId="{72431F33-1AB3-4A00-9C80-6D330F37027E}" destId="{AD57040C-BDEB-46D3-B991-47A853CE0336}" srcOrd="0" destOrd="0" presId="urn:microsoft.com/office/officeart/2005/8/layout/radial1"/>
    <dgm:cxn modelId="{20595292-F1BE-4701-8CC5-92BC2EAE481A}" type="presParOf" srcId="{ACBFC1C1-1660-4B55-9F6B-60C4343BAE29}" destId="{6D936A85-1648-495E-8193-C7E19259B87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95A33-879D-476C-B226-BB5AE7CE07F8}">
      <dsp:nvSpPr>
        <dsp:cNvPr id="0" name=""/>
        <dsp:cNvSpPr/>
      </dsp:nvSpPr>
      <dsp:spPr>
        <a:xfrm>
          <a:off x="3427749" y="1915691"/>
          <a:ext cx="2664302" cy="1948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"Детский сад общеразвивающего вида № 38"</a:t>
          </a:r>
        </a:p>
      </dsp:txBody>
      <dsp:txXfrm>
        <a:off x="3817927" y="2201040"/>
        <a:ext cx="1883946" cy="1377790"/>
      </dsp:txXfrm>
    </dsp:sp>
    <dsp:sp modelId="{0415559E-3E61-49E6-AFF1-DBCD5DAED48D}">
      <dsp:nvSpPr>
        <dsp:cNvPr id="0" name=""/>
        <dsp:cNvSpPr/>
      </dsp:nvSpPr>
      <dsp:spPr>
        <a:xfrm rot="16200000">
          <a:off x="4650243" y="1790947"/>
          <a:ext cx="219314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219314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4417" y="1800551"/>
        <a:ext cx="10965" cy="10965"/>
      </dsp:txXfrm>
    </dsp:sp>
    <dsp:sp modelId="{8E29CDEE-4F55-470B-9824-891A1B51584B}">
      <dsp:nvSpPr>
        <dsp:cNvPr id="0" name=""/>
        <dsp:cNvSpPr/>
      </dsp:nvSpPr>
      <dsp:spPr>
        <a:xfrm>
          <a:off x="3672405" y="-98399"/>
          <a:ext cx="2174989" cy="1794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МБОУ ДОД "Детский центр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пропаганды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 дорожного движения "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Автогородок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</dsp:txBody>
      <dsp:txXfrm>
        <a:off x="3990925" y="164440"/>
        <a:ext cx="1537949" cy="1269097"/>
      </dsp:txXfrm>
    </dsp:sp>
    <dsp:sp modelId="{3B7EB301-C1B5-4601-913A-46F126946778}">
      <dsp:nvSpPr>
        <dsp:cNvPr id="0" name=""/>
        <dsp:cNvSpPr/>
      </dsp:nvSpPr>
      <dsp:spPr>
        <a:xfrm rot="19890378">
          <a:off x="5820093" y="2256762"/>
          <a:ext cx="156958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156958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4649" y="2267925"/>
        <a:ext cx="7847" cy="7847"/>
      </dsp:txXfrm>
    </dsp:sp>
    <dsp:sp modelId="{D14374AB-623C-4A13-88FE-2A31BA7315B9}">
      <dsp:nvSpPr>
        <dsp:cNvPr id="0" name=""/>
        <dsp:cNvSpPr/>
      </dsp:nvSpPr>
      <dsp:spPr>
        <a:xfrm>
          <a:off x="5832641" y="864104"/>
          <a:ext cx="1965457" cy="1820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ГБУК "Национальный музей РА"</a:t>
          </a:r>
        </a:p>
      </dsp:txBody>
      <dsp:txXfrm>
        <a:off x="6120476" y="1130664"/>
        <a:ext cx="1389787" cy="1287068"/>
      </dsp:txXfrm>
    </dsp:sp>
    <dsp:sp modelId="{913624F6-EB05-40C3-9AF0-2658DE256C1A}">
      <dsp:nvSpPr>
        <dsp:cNvPr id="0" name=""/>
        <dsp:cNvSpPr/>
      </dsp:nvSpPr>
      <dsp:spPr>
        <a:xfrm rot="1981710">
          <a:off x="5745157" y="3557123"/>
          <a:ext cx="128418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128418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06156" y="3568999"/>
        <a:ext cx="6420" cy="6420"/>
      </dsp:txXfrm>
    </dsp:sp>
    <dsp:sp modelId="{0E08FA15-E50F-4B06-853C-57E2789BF71D}">
      <dsp:nvSpPr>
        <dsp:cNvPr id="0" name=""/>
        <dsp:cNvSpPr/>
      </dsp:nvSpPr>
      <dsp:spPr>
        <a:xfrm>
          <a:off x="5674740" y="3166611"/>
          <a:ext cx="2145498" cy="2030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ГБУК РА "Камерный музыкальный театр 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им.А.А.Ханаху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</a:p>
      </dsp:txBody>
      <dsp:txXfrm>
        <a:off x="5988941" y="3464040"/>
        <a:ext cx="1517096" cy="1436114"/>
      </dsp:txXfrm>
    </dsp:sp>
    <dsp:sp modelId="{58B72CA9-4589-4D0D-AA16-94D864779D6A}">
      <dsp:nvSpPr>
        <dsp:cNvPr id="0" name=""/>
        <dsp:cNvSpPr/>
      </dsp:nvSpPr>
      <dsp:spPr>
        <a:xfrm rot="5400000">
          <a:off x="4676631" y="3932363"/>
          <a:ext cx="166538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166538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5736" y="3943286"/>
        <a:ext cx="8326" cy="8326"/>
      </dsp:txXfrm>
    </dsp:sp>
    <dsp:sp modelId="{46A0E285-38AF-4346-86BD-9342D7F77057}">
      <dsp:nvSpPr>
        <dsp:cNvPr id="0" name=""/>
        <dsp:cNvSpPr/>
      </dsp:nvSpPr>
      <dsp:spPr>
        <a:xfrm>
          <a:off x="3787791" y="4030718"/>
          <a:ext cx="1944218" cy="1900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МБДОУ "СШ № 9"</a:t>
          </a:r>
        </a:p>
      </dsp:txBody>
      <dsp:txXfrm>
        <a:off x="4072515" y="4309015"/>
        <a:ext cx="1374770" cy="1343734"/>
      </dsp:txXfrm>
    </dsp:sp>
    <dsp:sp modelId="{28B93C54-AA86-4D90-B680-159F12D6B5B9}">
      <dsp:nvSpPr>
        <dsp:cNvPr id="0" name=""/>
        <dsp:cNvSpPr/>
      </dsp:nvSpPr>
      <dsp:spPr>
        <a:xfrm rot="9002448">
          <a:off x="3508125" y="3532902"/>
          <a:ext cx="220233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220233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12736" y="3542482"/>
        <a:ext cx="11011" cy="11011"/>
      </dsp:txXfrm>
    </dsp:sp>
    <dsp:sp modelId="{98063BED-49E4-43C5-9242-30C2B15BC775}">
      <dsp:nvSpPr>
        <dsp:cNvPr id="0" name=""/>
        <dsp:cNvSpPr/>
      </dsp:nvSpPr>
      <dsp:spPr>
        <a:xfrm>
          <a:off x="1627555" y="3094609"/>
          <a:ext cx="2030972" cy="2030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ГБУЗ РА "Майкопская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детская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городская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поликлиника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2"</a:t>
          </a:r>
        </a:p>
      </dsp:txBody>
      <dsp:txXfrm>
        <a:off x="1924984" y="3392038"/>
        <a:ext cx="1436114" cy="1436114"/>
      </dsp:txXfrm>
    </dsp:sp>
    <dsp:sp modelId="{72431F33-1AB3-4A00-9C80-6D330F37027E}">
      <dsp:nvSpPr>
        <dsp:cNvPr id="0" name=""/>
        <dsp:cNvSpPr/>
      </dsp:nvSpPr>
      <dsp:spPr>
        <a:xfrm rot="12598470">
          <a:off x="3524786" y="2220931"/>
          <a:ext cx="202660" cy="30172"/>
        </a:xfrm>
        <a:custGeom>
          <a:avLst/>
          <a:gdLst/>
          <a:ahLst/>
          <a:cxnLst/>
          <a:rect l="0" t="0" r="0" b="0"/>
          <a:pathLst>
            <a:path>
              <a:moveTo>
                <a:pt x="0" y="15086"/>
              </a:moveTo>
              <a:lnTo>
                <a:pt x="202660" y="15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21049" y="2230951"/>
        <a:ext cx="10133" cy="10133"/>
      </dsp:txXfrm>
    </dsp:sp>
    <dsp:sp modelId="{6D936A85-1648-495E-8193-C7E19259B874}">
      <dsp:nvSpPr>
        <dsp:cNvPr id="0" name=""/>
        <dsp:cNvSpPr/>
      </dsp:nvSpPr>
      <dsp:spPr>
        <a:xfrm>
          <a:off x="1771567" y="765703"/>
          <a:ext cx="1893393" cy="1893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Детская школа искусств № 1</a:t>
          </a:r>
        </a:p>
      </dsp:txBody>
      <dsp:txXfrm>
        <a:off x="2048848" y="1042986"/>
        <a:ext cx="1338831" cy="133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3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11/21/2018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3717032"/>
            <a:ext cx="4896544" cy="2904597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08740" y="174184"/>
            <a:ext cx="7406640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общеразвивающего вида № 38»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1600" y="1052736"/>
            <a:ext cx="8352928" cy="239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745385"/>
              </p:ext>
            </p:extLst>
          </p:nvPr>
        </p:nvGraphicFramePr>
        <p:xfrm>
          <a:off x="1403648" y="332656"/>
          <a:ext cx="76328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31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82296" indent="0">
              <a:buNone/>
            </a:pPr>
            <a:endPara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992617"/>
              </p:ext>
            </p:extLst>
          </p:nvPr>
        </p:nvGraphicFramePr>
        <p:xfrm>
          <a:off x="1599648" y="260648"/>
          <a:ext cx="7170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811850"/>
              </p:ext>
            </p:extLst>
          </p:nvPr>
        </p:nvGraphicFramePr>
        <p:xfrm>
          <a:off x="1259632" y="620688"/>
          <a:ext cx="77048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00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12719"/>
              </p:ext>
            </p:extLst>
          </p:nvPr>
        </p:nvGraphicFramePr>
        <p:xfrm>
          <a:off x="1007365" y="620688"/>
          <a:ext cx="8029131" cy="6101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713"/>
                <a:gridCol w="3832828"/>
                <a:gridCol w="2668590"/>
              </a:tblGrid>
              <a:tr h="369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 методов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Цель, назначение использования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проведения общения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58099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Информационно-­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интересов, потребностей, запросов родителей, уровня их педагогической грамотности. Способствуют организации общения с родителями, их основным назначением является сбор, обработка и использование данных о семье каждого воспитанника, общекультурном уровне его родителей, наличии у них необходимых педагогических знаний, отношении в семье к ребёнку, запросах, интересах, потребностях родителей в психолого-педагогической информации. Только на основе анализа этих данных возможно осуществление - индивидуального, личностно ориентированного подхода к ребёнку в условиях дошкольного учреждения и построение грамотного общения с родителями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социологических срезов. опросов «Почтовый ящик», «Индивидуальные блокноты»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8094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Тренинги.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собраний, консультаций в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нетрадиционной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Мини-собрания.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педагогическим содержанием.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брифинг.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Устные педагогические журналы.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-проектные, ролевые, имитационные и деловые игры. Педагогическая библиотека для родителей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5039"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эмоционального контакта между педагогами, родителями, детьми. Обеспечивают установление теплых неформальных отношений между педагогами и родителями, а также более доверительных отношений между родителями и детьми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праздники, досуги. Выставки детско-взрослых работ. Кружки, секции, клубы.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90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Наглядно­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информационно­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ознакомительные,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информационно­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Нацелены на знакомство родителей с условиями, задачами, содержанием и методами воспитания детей, способствуют преодолению поверхностного суждения о роли детского сада, оказывают практическую помощь семье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проспекты.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Альманахи.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Журналы и газеты, издаваемые для родителей и родителями.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просмотры образовательной деятельности с детьми.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Стенгазеты.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Фотографии, выставки детских работ, стенды, ширмы, папки- передвижки, а также аудиозаписи бесед с детьми, видеофрагменты организации различных видов деятельности, режимных моментов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одзаголовок 10"/>
          <p:cNvSpPr txBox="1">
            <a:spLocks/>
          </p:cNvSpPr>
          <p:nvPr/>
        </p:nvSpPr>
        <p:spPr>
          <a:xfrm>
            <a:off x="971601" y="116632"/>
            <a:ext cx="8136903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нетрадиционных форм взаимодействия с родителями Т.В. Кротовой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740782"/>
              </p:ext>
            </p:extLst>
          </p:nvPr>
        </p:nvGraphicFramePr>
        <p:xfrm>
          <a:off x="1259632" y="476672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59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1248883"/>
              </p:ext>
            </p:extLst>
          </p:nvPr>
        </p:nvGraphicFramePr>
        <p:xfrm>
          <a:off x="179512" y="764704"/>
          <a:ext cx="95770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дзаголовок 10"/>
          <p:cNvSpPr txBox="1">
            <a:spLocks/>
          </p:cNvSpPr>
          <p:nvPr/>
        </p:nvSpPr>
        <p:spPr>
          <a:xfrm>
            <a:off x="1403648" y="116632"/>
            <a:ext cx="7406640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социальными партнерами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7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854461"/>
              </p:ext>
            </p:extLst>
          </p:nvPr>
        </p:nvGraphicFramePr>
        <p:xfrm>
          <a:off x="1403648" y="1196752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42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449</Words>
  <Application>Microsoft Office PowerPoint</Application>
  <PresentationFormat>Экран (4:3)</PresentationFormat>
  <Paragraphs>57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2015-11-06T15:36:20Z</dcterms:created>
  <dcterms:modified xsi:type="dcterms:W3CDTF">2018-11-21T07:45:47Z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